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7"/>
  </p:notesMasterIdLst>
  <p:handoutMasterIdLst>
    <p:handoutMasterId r:id="rId18"/>
  </p:handoutMasterIdLst>
  <p:sldIdLst>
    <p:sldId id="265" r:id="rId5"/>
    <p:sldId id="318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</p:sldIdLst>
  <p:sldSz cx="12188825" cy="6858000"/>
  <p:notesSz cx="6858000" cy="9144000"/>
  <p:custDataLst>
    <p:tags r:id="rId1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9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559" autoAdjust="0"/>
  </p:normalViewPr>
  <p:slideViewPr>
    <p:cSldViewPr showGuides="1">
      <p:cViewPr varScale="1">
        <p:scale>
          <a:sx n="90" d="100"/>
          <a:sy n="90" d="100"/>
        </p:scale>
        <p:origin x="44" y="51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5D-403F-994A-975B129A8C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5D-403F-994A-975B129A8C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85D-403F-994A-975B129A8C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857290520"/>
        <c:axId val="857290912"/>
      </c:barChart>
      <c:catAx>
        <c:axId val="857290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7290912"/>
        <c:crosses val="autoZero"/>
        <c:auto val="1"/>
        <c:lblAlgn val="ctr"/>
        <c:lblOffset val="100"/>
        <c:noMultiLvlLbl val="0"/>
      </c:catAx>
      <c:valAx>
        <c:axId val="857290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7290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/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72B57A-F014-40B3-A5EC-DADC3EAF41BA}" type="doc">
      <dgm:prSet loTypeId="urn:microsoft.com/office/officeart/2005/8/layout/radial3" loCatId="cycle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46F951D7-6E5F-4AA4-B056-66597C584DBC}">
      <dgm:prSet phldrT="[Text]"/>
      <dgm:spPr/>
      <dgm:t>
        <a:bodyPr/>
        <a:lstStyle/>
        <a:p>
          <a:r>
            <a:rPr lang="en-US" dirty="0"/>
            <a:t>Group A</a:t>
          </a:r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BB665518-F4CB-4664-8A91-1E04EA8115F9}" type="parTrans" cxnId="{B4031DDF-EDF8-492F-84E9-5C17AB3F3F23}">
      <dgm:prSet/>
      <dgm:spPr/>
      <dgm:t>
        <a:bodyPr/>
        <a:lstStyle/>
        <a:p>
          <a:endParaRPr lang="en-US"/>
        </a:p>
      </dgm:t>
    </dgm:pt>
    <dgm:pt modelId="{06B0F2FE-104F-4F28-9B99-50E01924EF37}" type="sibTrans" cxnId="{B4031DDF-EDF8-492F-84E9-5C17AB3F3F23}">
      <dgm:prSet/>
      <dgm:spPr/>
      <dgm:t>
        <a:bodyPr/>
        <a:lstStyle/>
        <a:p>
          <a:endParaRPr lang="en-US"/>
        </a:p>
      </dgm:t>
    </dgm:pt>
    <dgm:pt modelId="{824BAAC3-F14D-477D-A652-FB17A4290F53}">
      <dgm:prSet phldrT="[Text]"/>
      <dgm:spPr/>
      <dgm:t>
        <a:bodyPr/>
        <a:lstStyle/>
        <a:p>
          <a:r>
            <a:rPr lang="en-US" dirty="0"/>
            <a:t>Group B</a:t>
          </a:r>
        </a:p>
      </dgm:t>
      <dgm:extLst>
        <a:ext uri="{E40237B7-FDA0-4F09-8148-C483321AD2D9}">
          <dgm14:cNvPr xmlns:dgm14="http://schemas.microsoft.com/office/drawing/2010/diagram" id="0" name="" title="Group B"/>
        </a:ext>
      </dgm:extLst>
    </dgm:pt>
    <dgm:pt modelId="{5E315F99-3E4B-4704-B953-5CB3CAD7A6CF}" type="parTrans" cxnId="{53A8BD7F-EBC0-4B81-B9A6-293A26E2BC02}">
      <dgm:prSet/>
      <dgm:spPr/>
      <dgm:t>
        <a:bodyPr/>
        <a:lstStyle/>
        <a:p>
          <a:endParaRPr lang="en-US"/>
        </a:p>
      </dgm:t>
    </dgm:pt>
    <dgm:pt modelId="{25C5FD39-215B-4E4C-B973-6B73F257F7D9}" type="sibTrans" cxnId="{53A8BD7F-EBC0-4B81-B9A6-293A26E2BC02}">
      <dgm:prSet/>
      <dgm:spPr/>
      <dgm:t>
        <a:bodyPr/>
        <a:lstStyle/>
        <a:p>
          <a:endParaRPr lang="en-US"/>
        </a:p>
      </dgm:t>
    </dgm:pt>
    <dgm:pt modelId="{C6736D8B-F045-429E-978A-DE0288C000E4}">
      <dgm:prSet phldrT="[Text]"/>
      <dgm:spPr/>
      <dgm:t>
        <a:bodyPr/>
        <a:lstStyle/>
        <a:p>
          <a:r>
            <a:rPr lang="en-US" dirty="0"/>
            <a:t>Group C</a:t>
          </a:r>
        </a:p>
      </dgm:t>
      <dgm:extLst>
        <a:ext uri="{E40237B7-FDA0-4F09-8148-C483321AD2D9}">
          <dgm14:cNvPr xmlns:dgm14="http://schemas.microsoft.com/office/drawing/2010/diagram" id="0" name="" title="Group C"/>
        </a:ext>
      </dgm:extLst>
    </dgm:pt>
    <dgm:pt modelId="{5F7604CA-8C92-4677-A8F9-C378134B90F2}" type="parTrans" cxnId="{0FFEBEA5-EC9C-4D31-8358-A8747A16FA9F}">
      <dgm:prSet/>
      <dgm:spPr/>
      <dgm:t>
        <a:bodyPr/>
        <a:lstStyle/>
        <a:p>
          <a:endParaRPr lang="en-US"/>
        </a:p>
      </dgm:t>
    </dgm:pt>
    <dgm:pt modelId="{ED1E4604-D1A8-49F1-BA13-DA4B6C489FBB}" type="sibTrans" cxnId="{0FFEBEA5-EC9C-4D31-8358-A8747A16FA9F}">
      <dgm:prSet/>
      <dgm:spPr/>
      <dgm:t>
        <a:bodyPr/>
        <a:lstStyle/>
        <a:p>
          <a:endParaRPr lang="en-US"/>
        </a:p>
      </dgm:t>
    </dgm:pt>
    <dgm:pt modelId="{EF930122-8178-4BE7-8C40-5F7463D0612B}" type="pres">
      <dgm:prSet presAssocID="{5372B57A-F014-40B3-A5EC-DADC3EAF41BA}" presName="composite" presStyleCnt="0">
        <dgm:presLayoutVars>
          <dgm:chMax val="1"/>
          <dgm:dir/>
          <dgm:resizeHandles val="exact"/>
        </dgm:presLayoutVars>
      </dgm:prSet>
      <dgm:spPr/>
    </dgm:pt>
    <dgm:pt modelId="{C456E7D9-5A67-4C64-AF3A-368550D4BA1C}" type="pres">
      <dgm:prSet presAssocID="{5372B57A-F014-40B3-A5EC-DADC3EAF41BA}" presName="radial" presStyleCnt="0">
        <dgm:presLayoutVars>
          <dgm:animLvl val="ctr"/>
        </dgm:presLayoutVars>
      </dgm:prSet>
      <dgm:spPr/>
    </dgm:pt>
    <dgm:pt modelId="{C5D3DAD4-65B2-4467-90AC-2D956F67612C}" type="pres">
      <dgm:prSet presAssocID="{46F951D7-6E5F-4AA4-B056-66597C584DBC}" presName="centerShape" presStyleLbl="vennNode1" presStyleIdx="0" presStyleCnt="3"/>
      <dgm:spPr/>
    </dgm:pt>
    <dgm:pt modelId="{ED0F7955-7649-4ECE-B0CD-527C6EE1D4AF}" type="pres">
      <dgm:prSet presAssocID="{824BAAC3-F14D-477D-A652-FB17A4290F53}" presName="node" presStyleLbl="vennNode1" presStyleIdx="1" presStyleCnt="3">
        <dgm:presLayoutVars>
          <dgm:bulletEnabled val="1"/>
        </dgm:presLayoutVars>
      </dgm:prSet>
      <dgm:spPr/>
    </dgm:pt>
    <dgm:pt modelId="{BC8F41F9-B5C7-441C-A320-3F0FF6A94381}" type="pres">
      <dgm:prSet presAssocID="{C6736D8B-F045-429E-978A-DE0288C000E4}" presName="node" presStyleLbl="vennNode1" presStyleIdx="2" presStyleCnt="3">
        <dgm:presLayoutVars>
          <dgm:bulletEnabled val="1"/>
        </dgm:presLayoutVars>
      </dgm:prSet>
      <dgm:spPr/>
    </dgm:pt>
  </dgm:ptLst>
  <dgm:cxnLst>
    <dgm:cxn modelId="{DF65BD71-2669-48AB-953A-A9100B4EDE85}" type="presOf" srcId="{824BAAC3-F14D-477D-A652-FB17A4290F53}" destId="{ED0F7955-7649-4ECE-B0CD-527C6EE1D4AF}" srcOrd="0" destOrd="0" presId="urn:microsoft.com/office/officeart/2005/8/layout/radial3"/>
    <dgm:cxn modelId="{C26DD77A-AD8D-44A6-8E9F-85B101AE9E53}" type="presOf" srcId="{5372B57A-F014-40B3-A5EC-DADC3EAF41BA}" destId="{EF930122-8178-4BE7-8C40-5F7463D0612B}" srcOrd="0" destOrd="0" presId="urn:microsoft.com/office/officeart/2005/8/layout/radial3"/>
    <dgm:cxn modelId="{53A8BD7F-EBC0-4B81-B9A6-293A26E2BC02}" srcId="{46F951D7-6E5F-4AA4-B056-66597C584DBC}" destId="{824BAAC3-F14D-477D-A652-FB17A4290F53}" srcOrd="0" destOrd="0" parTransId="{5E315F99-3E4B-4704-B953-5CB3CAD7A6CF}" sibTransId="{25C5FD39-215B-4E4C-B973-6B73F257F7D9}"/>
    <dgm:cxn modelId="{A79FDD9A-1FC0-4B9C-A025-710B4965AF7F}" type="presOf" srcId="{C6736D8B-F045-429E-978A-DE0288C000E4}" destId="{BC8F41F9-B5C7-441C-A320-3F0FF6A94381}" srcOrd="0" destOrd="0" presId="urn:microsoft.com/office/officeart/2005/8/layout/radial3"/>
    <dgm:cxn modelId="{0FFEBEA5-EC9C-4D31-8358-A8747A16FA9F}" srcId="{46F951D7-6E5F-4AA4-B056-66597C584DBC}" destId="{C6736D8B-F045-429E-978A-DE0288C000E4}" srcOrd="1" destOrd="0" parTransId="{5F7604CA-8C92-4677-A8F9-C378134B90F2}" sibTransId="{ED1E4604-D1A8-49F1-BA13-DA4B6C489FBB}"/>
    <dgm:cxn modelId="{3FA027B3-1A42-410E-A03C-FE9E36B914F4}" type="presOf" srcId="{46F951D7-6E5F-4AA4-B056-66597C584DBC}" destId="{C5D3DAD4-65B2-4467-90AC-2D956F67612C}" srcOrd="0" destOrd="0" presId="urn:microsoft.com/office/officeart/2005/8/layout/radial3"/>
    <dgm:cxn modelId="{B4031DDF-EDF8-492F-84E9-5C17AB3F3F23}" srcId="{5372B57A-F014-40B3-A5EC-DADC3EAF41BA}" destId="{46F951D7-6E5F-4AA4-B056-66597C584DBC}" srcOrd="0" destOrd="0" parTransId="{BB665518-F4CB-4664-8A91-1E04EA8115F9}" sibTransId="{06B0F2FE-104F-4F28-9B99-50E01924EF37}"/>
    <dgm:cxn modelId="{545B4347-EAD4-44A8-ABB0-DC976C011C31}" type="presParOf" srcId="{EF930122-8178-4BE7-8C40-5F7463D0612B}" destId="{C456E7D9-5A67-4C64-AF3A-368550D4BA1C}" srcOrd="0" destOrd="0" presId="urn:microsoft.com/office/officeart/2005/8/layout/radial3"/>
    <dgm:cxn modelId="{D9C5058C-1772-46A1-816B-75791F595FC0}" type="presParOf" srcId="{C456E7D9-5A67-4C64-AF3A-368550D4BA1C}" destId="{C5D3DAD4-65B2-4467-90AC-2D956F67612C}" srcOrd="0" destOrd="0" presId="urn:microsoft.com/office/officeart/2005/8/layout/radial3"/>
    <dgm:cxn modelId="{C3F729E6-8DA5-4987-84BE-E57FAF4327C1}" type="presParOf" srcId="{C456E7D9-5A67-4C64-AF3A-368550D4BA1C}" destId="{ED0F7955-7649-4ECE-B0CD-527C6EE1D4AF}" srcOrd="1" destOrd="0" presId="urn:microsoft.com/office/officeart/2005/8/layout/radial3"/>
    <dgm:cxn modelId="{41B85C79-3191-4562-B49B-22BE472C1F30}" type="presParOf" srcId="{C456E7D9-5A67-4C64-AF3A-368550D4BA1C}" destId="{BC8F41F9-B5C7-441C-A320-3F0FF6A94381}" srcOrd="2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D3DAD4-65B2-4467-90AC-2D956F67612C}">
      <dsp:nvSpPr>
        <dsp:cNvPr id="0" name=""/>
        <dsp:cNvSpPr/>
      </dsp:nvSpPr>
      <dsp:spPr>
        <a:xfrm>
          <a:off x="773385" y="1597297"/>
          <a:ext cx="1926679" cy="1926679"/>
        </a:xfrm>
        <a:prstGeom prst="ellipse">
          <a:avLst/>
        </a:prstGeom>
        <a:solidFill>
          <a:schemeClr val="accent1">
            <a:shade val="80000"/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Group A</a:t>
          </a:r>
        </a:p>
      </dsp:txBody>
      <dsp:txXfrm>
        <a:off x="1055541" y="1879453"/>
        <a:ext cx="1362367" cy="1362367"/>
      </dsp:txXfrm>
    </dsp:sp>
    <dsp:sp modelId="{ED0F7955-7649-4ECE-B0CD-527C6EE1D4AF}">
      <dsp:nvSpPr>
        <dsp:cNvPr id="0" name=""/>
        <dsp:cNvSpPr/>
      </dsp:nvSpPr>
      <dsp:spPr>
        <a:xfrm>
          <a:off x="1255055" y="824256"/>
          <a:ext cx="963339" cy="963339"/>
        </a:xfrm>
        <a:prstGeom prst="ellipse">
          <a:avLst/>
        </a:prstGeom>
        <a:solidFill>
          <a:schemeClr val="accent1">
            <a:shade val="80000"/>
            <a:alpha val="50000"/>
            <a:hueOff val="12"/>
            <a:satOff val="4022"/>
            <a:lumOff val="2629"/>
            <a:alphaOff val="1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Group B</a:t>
          </a:r>
        </a:p>
      </dsp:txBody>
      <dsp:txXfrm>
        <a:off x="1396133" y="965334"/>
        <a:ext cx="681183" cy="681183"/>
      </dsp:txXfrm>
    </dsp:sp>
    <dsp:sp modelId="{BC8F41F9-B5C7-441C-A320-3F0FF6A94381}">
      <dsp:nvSpPr>
        <dsp:cNvPr id="0" name=""/>
        <dsp:cNvSpPr/>
      </dsp:nvSpPr>
      <dsp:spPr>
        <a:xfrm>
          <a:off x="1255055" y="3333678"/>
          <a:ext cx="963339" cy="963339"/>
        </a:xfrm>
        <a:prstGeom prst="ellipse">
          <a:avLst/>
        </a:prstGeom>
        <a:solidFill>
          <a:schemeClr val="accent1">
            <a:shade val="80000"/>
            <a:alpha val="50000"/>
            <a:hueOff val="25"/>
            <a:satOff val="8045"/>
            <a:lumOff val="5258"/>
            <a:alphaOff val="3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Group C</a:t>
          </a:r>
        </a:p>
      </dsp:txBody>
      <dsp:txXfrm>
        <a:off x="1396133" y="3474756"/>
        <a:ext cx="681183" cy="6811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C69C6-EE0B-4D8B-9C71-C36EFED094F2}" type="datetimeFigureOut">
              <a:rPr lang="en-US"/>
              <a:t>4/16/2024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DD202-58A1-4ABD-B068-DFFCA0C44EA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6421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4/16/2024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62000"/>
            <a:ext cx="913923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67849" y="762000"/>
            <a:ext cx="2924556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569" y="1298448"/>
            <a:ext cx="7313295" cy="3255264"/>
          </a:xfrm>
        </p:spPr>
        <p:txBody>
          <a:bodyPr anchor="b">
            <a:normAutofit/>
          </a:bodyPr>
          <a:lstStyle>
            <a:lvl1pPr algn="l">
              <a:defRPr sz="5898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9729" y="4670246"/>
            <a:ext cx="7313295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199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063" indent="0" algn="ctr">
              <a:buNone/>
              <a:defRPr sz="2199"/>
            </a:lvl2pPr>
            <a:lvl3pPr marL="914126" indent="0" algn="ctr">
              <a:buNone/>
              <a:defRPr sz="21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66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13B6B-E340-4FC0-A085-B71A4639D1AA}" type="datetime1">
              <a:rPr lang="en-US" smtClean="0"/>
              <a:t>4/16/2024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33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0901" y="990600"/>
            <a:ext cx="2818666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6905" y="868680"/>
            <a:ext cx="7313295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B42DF-42F7-4DF8-92F8-78154BDE12B4}" type="datetime1">
              <a:rPr lang="en-US" smtClean="0"/>
              <a:t>4/16/2024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576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FAFC5-F11C-4205-99FD-FC66DAA2AE2D}" type="datetime1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80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6905" y="1298448"/>
            <a:ext cx="7313295" cy="3255264"/>
          </a:xfrm>
        </p:spPr>
        <p:txBody>
          <a:bodyPr anchor="b">
            <a:normAutofit/>
          </a:bodyPr>
          <a:lstStyle>
            <a:lvl1pPr>
              <a:defRPr sz="5898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5188" y="4672584"/>
            <a:ext cx="7313295" cy="914400"/>
          </a:xfrm>
        </p:spPr>
        <p:txBody>
          <a:bodyPr anchor="t">
            <a:normAutofit/>
          </a:bodyPr>
          <a:lstStyle>
            <a:lvl1pPr marL="0" indent="0">
              <a:buNone/>
              <a:defRPr sz="2199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FAFC5-F11C-4205-99FD-FC66DAA2AE2D}" type="datetime1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5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6905" y="868680"/>
            <a:ext cx="3473815" cy="512064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6084" y="868680"/>
            <a:ext cx="3473815" cy="512064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2905-3DC5-49B9-B8B8-9D80D3609DB5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72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6905" y="1023586"/>
            <a:ext cx="3473815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6905" y="1930936"/>
            <a:ext cx="3473815" cy="402336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6427" y="1023587"/>
            <a:ext cx="3473815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6427" y="1930936"/>
            <a:ext cx="3473815" cy="402336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25298-A6F6-4AF2-832C-941EFA52AF9B}" type="datetime1">
              <a:rPr lang="en-US" smtClean="0"/>
              <a:t>4/16/2024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26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3D8C-3438-4368-AD19-D5CB0C52B1DD}" type="datetime1">
              <a:rPr lang="en-US" smtClean="0"/>
              <a:t>4/16/2024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7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1D785-D6D8-40F1-B2DD-0E2019A27A22}" type="datetime1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 descr="Large ocean wave (semitransparent)" title="Ocean Wave">
            <a:extLst>
              <a:ext uri="{FF2B5EF4-FFF2-40B4-BE49-F238E27FC236}">
                <a16:creationId xmlns:a16="http://schemas.microsoft.com/office/drawing/2014/main" id="{C2940B96-CBA5-FF0B-E895-0014125A00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6"/>
            <a:ext cx="12188824" cy="685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8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65" y="1143000"/>
            <a:ext cx="2833902" cy="2377440"/>
          </a:xfrm>
        </p:spPr>
        <p:txBody>
          <a:bodyPr anchor="b">
            <a:normAutofit/>
          </a:bodyPr>
          <a:lstStyle>
            <a:lvl1pPr>
              <a:defRPr sz="3199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6905" y="868680"/>
            <a:ext cx="7313295" cy="512064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65" y="3494176"/>
            <a:ext cx="2833902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A9A06-02F9-41CB-8208-185A65D60B96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855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65" y="1143000"/>
            <a:ext cx="2833902" cy="2377440"/>
          </a:xfrm>
        </p:spPr>
        <p:txBody>
          <a:bodyPr anchor="b">
            <a:normAutofit/>
          </a:bodyPr>
          <a:lstStyle>
            <a:lvl1pPr>
              <a:defRPr sz="31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69714" y="767419"/>
            <a:ext cx="8113117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65" y="3493008"/>
            <a:ext cx="2833902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E051B-B340-4A72-AC7D-8FDFBF03EE12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8190" y="6356351"/>
            <a:ext cx="5909978" cy="365125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1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2693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853" y="1123838"/>
            <a:ext cx="2946714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2787" y="758952"/>
            <a:ext cx="3839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8260" y="864108"/>
            <a:ext cx="7313295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396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B85D658-8C58-46F3-AA54-0ED74F8B4CDC}" type="datetime1">
              <a:rPr lang="en-US" smtClean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8261" y="6356351"/>
            <a:ext cx="5909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1366" y="6356351"/>
            <a:ext cx="15305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920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3599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25" indent="-182825" algn="l" defTabSz="914126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1999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594" indent="-182825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799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2657" indent="-182825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599720" indent="-182825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6783" indent="-182825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Urban Marine Pollution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5/XX/2024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529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470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- 5</a:t>
            </a:r>
          </a:p>
        </p:txBody>
      </p:sp>
      <p:sp>
        <p:nvSpPr>
          <p:cNvPr id="2" name="Picture Placeholder 1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55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3923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67848" y="761999"/>
            <a:ext cx="2924557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4318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2ED50C5-B013-E49B-202C-FC82F515E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1600765"/>
            <a:ext cx="10634750" cy="19142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24502E1-041D-9399-953B-8D43D75AB808}"/>
              </a:ext>
            </a:extLst>
          </p:cNvPr>
          <p:cNvSpPr txBox="1"/>
          <p:nvPr/>
        </p:nvSpPr>
        <p:spPr>
          <a:xfrm>
            <a:off x="3047452" y="3245978"/>
            <a:ext cx="6094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b="0" dirty="0">
                <a:effectLst/>
              </a:rPr>
              <a:t> </a:t>
            </a:r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69AE6F7-E266-370E-84B9-A85A3954A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412" y="381000"/>
            <a:ext cx="9526443" cy="914400"/>
          </a:xfrm>
          <a:prstGeom prst="rect">
            <a:avLst/>
          </a:prstGeom>
        </p:spPr>
      </p:pic>
      <p:sp>
        <p:nvSpPr>
          <p:cNvPr id="16" name="Subtitle 3">
            <a:extLst>
              <a:ext uri="{FF2B5EF4-FFF2-40B4-BE49-F238E27FC236}">
                <a16:creationId xmlns:a16="http://schemas.microsoft.com/office/drawing/2014/main" id="{F7226BA8-515C-981D-3DAA-2EF7AED63B2F}"/>
              </a:ext>
            </a:extLst>
          </p:cNvPr>
          <p:cNvSpPr txBox="1">
            <a:spLocks/>
          </p:cNvSpPr>
          <p:nvPr/>
        </p:nvSpPr>
        <p:spPr>
          <a:xfrm>
            <a:off x="1217612" y="3262740"/>
            <a:ext cx="1023509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25" indent="-182825" algn="l" defTabSz="914126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9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594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7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657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99720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6783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Shreya</a:t>
            </a:r>
          </a:p>
        </p:txBody>
      </p:sp>
      <p:sp>
        <p:nvSpPr>
          <p:cNvPr id="17" name="Subtitle 3">
            <a:extLst>
              <a:ext uri="{FF2B5EF4-FFF2-40B4-BE49-F238E27FC236}">
                <a16:creationId xmlns:a16="http://schemas.microsoft.com/office/drawing/2014/main" id="{70B348DA-990C-3FA7-B698-1D85308EEA13}"/>
              </a:ext>
            </a:extLst>
          </p:cNvPr>
          <p:cNvSpPr txBox="1">
            <a:spLocks/>
          </p:cNvSpPr>
          <p:nvPr/>
        </p:nvSpPr>
        <p:spPr>
          <a:xfrm>
            <a:off x="3414666" y="3304442"/>
            <a:ext cx="1023509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25" indent="-182825" algn="l" defTabSz="914126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9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594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7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657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99720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6783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Trevor</a:t>
            </a:r>
          </a:p>
        </p:txBody>
      </p:sp>
      <p:sp>
        <p:nvSpPr>
          <p:cNvPr id="19" name="Subtitle 3">
            <a:extLst>
              <a:ext uri="{FF2B5EF4-FFF2-40B4-BE49-F238E27FC236}">
                <a16:creationId xmlns:a16="http://schemas.microsoft.com/office/drawing/2014/main" id="{4050E8AC-0079-91A3-0168-04A59FAC8A9D}"/>
              </a:ext>
            </a:extLst>
          </p:cNvPr>
          <p:cNvSpPr txBox="1">
            <a:spLocks/>
          </p:cNvSpPr>
          <p:nvPr/>
        </p:nvSpPr>
        <p:spPr>
          <a:xfrm>
            <a:off x="5474332" y="3277254"/>
            <a:ext cx="135931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25" indent="-182825" algn="l" defTabSz="914126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9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594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7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657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99720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6783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Stephanie</a:t>
            </a:r>
          </a:p>
        </p:txBody>
      </p:sp>
      <p:sp>
        <p:nvSpPr>
          <p:cNvPr id="21" name="Subtitle 3">
            <a:extLst>
              <a:ext uri="{FF2B5EF4-FFF2-40B4-BE49-F238E27FC236}">
                <a16:creationId xmlns:a16="http://schemas.microsoft.com/office/drawing/2014/main" id="{8D784586-A38A-28D9-88A5-8DE3603EFC8A}"/>
              </a:ext>
            </a:extLst>
          </p:cNvPr>
          <p:cNvSpPr txBox="1">
            <a:spLocks/>
          </p:cNvSpPr>
          <p:nvPr/>
        </p:nvSpPr>
        <p:spPr>
          <a:xfrm>
            <a:off x="7779928" y="3304655"/>
            <a:ext cx="135931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25" indent="-182825" algn="l" defTabSz="914126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9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594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7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657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99720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6783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Tianxiao</a:t>
            </a:r>
          </a:p>
        </p:txBody>
      </p:sp>
      <p:sp>
        <p:nvSpPr>
          <p:cNvPr id="23" name="Subtitle 3">
            <a:extLst>
              <a:ext uri="{FF2B5EF4-FFF2-40B4-BE49-F238E27FC236}">
                <a16:creationId xmlns:a16="http://schemas.microsoft.com/office/drawing/2014/main" id="{B57A0834-A08D-6243-239B-E619F82813D1}"/>
              </a:ext>
            </a:extLst>
          </p:cNvPr>
          <p:cNvSpPr txBox="1">
            <a:spLocks/>
          </p:cNvSpPr>
          <p:nvPr/>
        </p:nvSpPr>
        <p:spPr>
          <a:xfrm>
            <a:off x="9990768" y="3304442"/>
            <a:ext cx="135931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25" indent="-182825" algn="l" defTabSz="914126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9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594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7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657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99720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6783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Xiaofan</a:t>
            </a:r>
          </a:p>
        </p:txBody>
      </p:sp>
      <p:sp>
        <p:nvSpPr>
          <p:cNvPr id="25" name="Title 2">
            <a:extLst>
              <a:ext uri="{FF2B5EF4-FFF2-40B4-BE49-F238E27FC236}">
                <a16:creationId xmlns:a16="http://schemas.microsoft.com/office/drawing/2014/main" id="{7F158CD3-81DC-9735-1F0C-33C9FBDBC574}"/>
              </a:ext>
            </a:extLst>
          </p:cNvPr>
          <p:cNvSpPr txBox="1">
            <a:spLocks/>
          </p:cNvSpPr>
          <p:nvPr/>
        </p:nvSpPr>
        <p:spPr>
          <a:xfrm>
            <a:off x="473869" y="3664649"/>
            <a:ext cx="7313295" cy="325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99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The Team</a:t>
            </a:r>
          </a:p>
        </p:txBody>
      </p:sp>
    </p:spTree>
    <p:extLst>
      <p:ext uri="{BB962C8B-B14F-4D97-AF65-F5344CB8AC3E}">
        <p14:creationId xmlns:p14="http://schemas.microsoft.com/office/powerpoint/2010/main" val="1172362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B40D7BB4-A70D-539A-2406-E52949080A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6" r="27853" b="1"/>
          <a:stretch/>
        </p:blipFill>
        <p:spPr bwMode="auto">
          <a:xfrm>
            <a:off x="20" y="10"/>
            <a:ext cx="4653063" cy="342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163BC821-94B4-90DF-7055-A050DBEC5C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44" r="14724" b="-1"/>
          <a:stretch/>
        </p:blipFill>
        <p:spPr bwMode="auto">
          <a:xfrm>
            <a:off x="20" y="3429000"/>
            <a:ext cx="4653063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96506" y="1123837"/>
            <a:ext cx="3730646" cy="460118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Plastics by the Numbers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52CD7B7F-CAAC-C743-926D-CF8520E259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0" r="11203" b="-1"/>
          <a:stretch/>
        </p:blipFill>
        <p:spPr bwMode="auto">
          <a:xfrm>
            <a:off x="4653083" y="10"/>
            <a:ext cx="75357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5079422" y="864108"/>
            <a:ext cx="6189198" cy="51206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11 million</a:t>
            </a:r>
          </a:p>
          <a:p>
            <a:r>
              <a:rPr lang="en-US" dirty="0">
                <a:solidFill>
                  <a:schemeClr val="tx1"/>
                </a:solidFill>
              </a:rPr>
              <a:t>Add your second bullet point here</a:t>
            </a:r>
          </a:p>
          <a:p>
            <a:r>
              <a:rPr lang="en-US" dirty="0">
                <a:solidFill>
                  <a:schemeClr val="tx1"/>
                </a:solidFill>
              </a:rPr>
              <a:t>Add your third bullet point here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B6D66F5-6216-7194-5924-78CB4446F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8938" y="-3657600"/>
            <a:ext cx="12192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704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Title and Content Layout with Chart</a:t>
            </a:r>
          </a:p>
        </p:txBody>
      </p:sp>
      <p:graphicFrame>
        <p:nvGraphicFramePr>
          <p:cNvPr id="6" name="Content Placeholder 5" descr="Clustered column chart showing the values of 3 series for 4 categorie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4841882"/>
              </p:ext>
            </p:extLst>
          </p:nvPr>
        </p:nvGraphicFramePr>
        <p:xfrm>
          <a:off x="3868738" y="863600"/>
          <a:ext cx="7312025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02139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Two Content Layout with 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dirty="0"/>
              <a:t>First bullet point here</a:t>
            </a:r>
          </a:p>
          <a:p>
            <a:r>
              <a:rPr dirty="0"/>
              <a:t>Second bullet point here</a:t>
            </a:r>
          </a:p>
          <a:p>
            <a:r>
              <a:rPr dirty="0"/>
              <a:t>Third bullet point here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33795239"/>
              </p:ext>
            </p:extLst>
          </p:nvPr>
        </p:nvGraphicFramePr>
        <p:xfrm>
          <a:off x="7816850" y="868363"/>
          <a:ext cx="3473451" cy="2057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78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78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7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4350">
                <a:tc>
                  <a:txBody>
                    <a:bodyPr/>
                    <a:lstStyle/>
                    <a:p>
                      <a:r>
                        <a:rPr lang="en-US" sz="1800" dirty="0"/>
                        <a:t>Class</a:t>
                      </a:r>
                      <a:endParaRPr sz="1800" dirty="0"/>
                    </a:p>
                  </a:txBody>
                  <a:tcPr marL="71846" marR="7184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dirty="0"/>
                        <a:t>Group 1</a:t>
                      </a:r>
                    </a:p>
                  </a:txBody>
                  <a:tcPr marL="71846" marR="7184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Group 2</a:t>
                      </a:r>
                    </a:p>
                  </a:txBody>
                  <a:tcPr marL="71846" marR="71846" marT="45708" marB="45708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r>
                        <a:rPr sz="1800"/>
                        <a:t>Class 1</a:t>
                      </a:r>
                    </a:p>
                  </a:txBody>
                  <a:tcPr marL="71846" marR="7184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dirty="0"/>
                        <a:t>82</a:t>
                      </a:r>
                    </a:p>
                  </a:txBody>
                  <a:tcPr marL="71846" marR="7184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95</a:t>
                      </a:r>
                    </a:p>
                  </a:txBody>
                  <a:tcPr marL="71846" marR="71846" marT="45708" marB="45708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r>
                        <a:rPr sz="1800"/>
                        <a:t>Class</a:t>
                      </a:r>
                      <a:r>
                        <a:rPr sz="1800" baseline="0"/>
                        <a:t> 2</a:t>
                      </a:r>
                      <a:endParaRPr sz="1800"/>
                    </a:p>
                  </a:txBody>
                  <a:tcPr marL="71846" marR="7184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dirty="0"/>
                        <a:t>76</a:t>
                      </a:r>
                    </a:p>
                  </a:txBody>
                  <a:tcPr marL="71846" marR="7184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dirty="0"/>
                        <a:t>88</a:t>
                      </a:r>
                    </a:p>
                  </a:txBody>
                  <a:tcPr marL="71846" marR="71846" marT="45708" marB="4570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r>
                        <a:rPr sz="1800"/>
                        <a:t>Class 3</a:t>
                      </a:r>
                    </a:p>
                  </a:txBody>
                  <a:tcPr marL="71846" marR="7184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84</a:t>
                      </a:r>
                    </a:p>
                  </a:txBody>
                  <a:tcPr marL="71846" marR="71846" marT="45708" marB="457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dirty="0"/>
                        <a:t>90</a:t>
                      </a:r>
                    </a:p>
                  </a:txBody>
                  <a:tcPr marL="71846" marR="71846" marT="45708" marB="45708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448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Two Content Layout with SmartArt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First bullet point here</a:t>
            </a:r>
          </a:p>
          <a:p>
            <a:r>
              <a:rPr lang="en-US" dirty="0"/>
              <a:t>Second bullet point here</a:t>
            </a:r>
          </a:p>
          <a:p>
            <a:r>
              <a:rPr lang="en-US" dirty="0"/>
              <a:t>Third bullet point here</a:t>
            </a:r>
          </a:p>
        </p:txBody>
      </p:sp>
      <p:graphicFrame>
        <p:nvGraphicFramePr>
          <p:cNvPr id="8" name="Content Placeholder 7" descr="Radial Venn diagram showing overlapping relationships between Group B and Group C to Group A in a cycle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25757994"/>
              </p:ext>
            </p:extLst>
          </p:nvPr>
        </p:nvGraphicFramePr>
        <p:xfrm>
          <a:off x="7816850" y="868363"/>
          <a:ext cx="347345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2157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885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7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- 3</a:t>
            </a:r>
          </a:p>
        </p:txBody>
      </p:sp>
    </p:spTree>
    <p:extLst>
      <p:ext uri="{BB962C8B-B14F-4D97-AF65-F5344CB8AC3E}">
        <p14:creationId xmlns:p14="http://schemas.microsoft.com/office/powerpoint/2010/main" val="174409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cean Waves">
      <a:dk1>
        <a:sysClr val="windowText" lastClr="000000"/>
      </a:dk1>
      <a:lt1>
        <a:sysClr val="window" lastClr="FFFFFF"/>
      </a:lt1>
      <a:dk2>
        <a:srgbClr val="134251"/>
      </a:dk2>
      <a:lt2>
        <a:srgbClr val="83BEC0"/>
      </a:lt2>
      <a:accent1>
        <a:srgbClr val="339C9F"/>
      </a:accent1>
      <a:accent2>
        <a:srgbClr val="E68010"/>
      </a:accent2>
      <a:accent3>
        <a:srgbClr val="8EB414"/>
      </a:accent3>
      <a:accent4>
        <a:srgbClr val="0CB89B"/>
      </a:accent4>
      <a:accent5>
        <a:srgbClr val="ECB720"/>
      </a:accent5>
      <a:accent6>
        <a:srgbClr val="319762"/>
      </a:accent6>
      <a:hlink>
        <a:srgbClr val="E68010"/>
      </a:hlink>
      <a:folHlink>
        <a:srgbClr val="339C9F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cean Waves">
      <a:dk1>
        <a:sysClr val="windowText" lastClr="000000"/>
      </a:dk1>
      <a:lt1>
        <a:sysClr val="window" lastClr="FFFFFF"/>
      </a:lt1>
      <a:dk2>
        <a:srgbClr val="134251"/>
      </a:dk2>
      <a:lt2>
        <a:srgbClr val="83BEC0"/>
      </a:lt2>
      <a:accent1>
        <a:srgbClr val="339C9F"/>
      </a:accent1>
      <a:accent2>
        <a:srgbClr val="E68010"/>
      </a:accent2>
      <a:accent3>
        <a:srgbClr val="8EB414"/>
      </a:accent3>
      <a:accent4>
        <a:srgbClr val="0CB89B"/>
      </a:accent4>
      <a:accent5>
        <a:srgbClr val="ECB720"/>
      </a:accent5>
      <a:accent6>
        <a:srgbClr val="319762"/>
      </a:accent6>
      <a:hlink>
        <a:srgbClr val="E68010"/>
      </a:hlink>
      <a:folHlink>
        <a:srgbClr val="339C9F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5C5BB1-9D2C-412A-AE6C-0FC75190A4CE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40262f94-9f35-4ac3-9a90-690165a166b7"/>
    <ds:schemaRef ds:uri="a4f35948-e619-41b3-aa29-22878b09cfd2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B6DE00F-F2BC-4082-AB87-D0D78777DE1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6A2223A-9182-462D-922F-5606A5A907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14</TotalTime>
  <Words>127</Words>
  <Application>Microsoft Office PowerPoint</Application>
  <PresentationFormat>Custom</PresentationFormat>
  <Paragraphs>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Corbel</vt:lpstr>
      <vt:lpstr>Wingdings 2</vt:lpstr>
      <vt:lpstr>Frame</vt:lpstr>
      <vt:lpstr>Urban Marine Pollution</vt:lpstr>
      <vt:lpstr>PowerPoint Presentation</vt:lpstr>
      <vt:lpstr>Plastics by the Numbers</vt:lpstr>
      <vt:lpstr>Title and Content Layout with Chart</vt:lpstr>
      <vt:lpstr>Two Content Layout with Table</vt:lpstr>
      <vt:lpstr>Two Content Layout with SmartArt</vt:lpstr>
      <vt:lpstr>Add a Slide Title - 1</vt:lpstr>
      <vt:lpstr>Add a Slide Title - 2</vt:lpstr>
      <vt:lpstr>Add a Slide Title - 3</vt:lpstr>
      <vt:lpstr>PowerPoint Presentation</vt:lpstr>
      <vt:lpstr>Add a Slide Title - 4</vt:lpstr>
      <vt:lpstr>Add a Slide Title - 5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Kapuvari, Trevor Edward</dc:creator>
  <cp:lastModifiedBy>Kapuvari, Trevor Edward</cp:lastModifiedBy>
  <cp:revision>3</cp:revision>
  <dcterms:created xsi:type="dcterms:W3CDTF">2024-04-16T17:55:40Z</dcterms:created>
  <dcterms:modified xsi:type="dcterms:W3CDTF">2024-04-16T18:10:09Z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